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D3727C-9FD2-403E-B92B-91A780E75A99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538155-3CE7-40A7-9356-F02DB2F23C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2895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1"/>
                </a:solidFill>
              </a:rPr>
              <a:t>MISSION             STATEMENT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WHOLE LIFE MINISTRIES</a:t>
            </a:r>
          </a:p>
          <a:p>
            <a:r>
              <a:rPr lang="en-US" smtClean="0"/>
              <a:t>         </a:t>
            </a:r>
            <a:r>
              <a:rPr lang="en-US" smtClean="0"/>
              <a:t>           INTERNATIONAL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0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	</a:t>
            </a:r>
            <a:r>
              <a:rPr lang="en-US" sz="6000" dirty="0" smtClean="0">
                <a:solidFill>
                  <a:schemeClr val="tx1"/>
                </a:solidFill>
              </a:rPr>
              <a:t>OUR MISSION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sz="7700" dirty="0" smtClean="0"/>
              <a:t>To impact lives with the message of</a:t>
            </a:r>
          </a:p>
          <a:p>
            <a:pPr marL="68580" indent="0">
              <a:buNone/>
            </a:pPr>
            <a:r>
              <a:rPr lang="en-US" sz="7700" dirty="0" smtClean="0"/>
              <a:t>Wholeness</a:t>
            </a:r>
          </a:p>
          <a:p>
            <a:pPr marL="68580" indent="0">
              <a:buNone/>
            </a:pPr>
            <a:r>
              <a:rPr lang="en-US" sz="7700" dirty="0" smtClean="0"/>
              <a:t>Hope </a:t>
            </a:r>
          </a:p>
          <a:p>
            <a:pPr marL="68580" indent="0">
              <a:buNone/>
            </a:pPr>
            <a:r>
              <a:rPr lang="en-US" sz="7700" dirty="0" smtClean="0"/>
              <a:t>Security and Purpose in</a:t>
            </a:r>
          </a:p>
          <a:p>
            <a:pPr marL="68580" indent="0">
              <a:buNone/>
            </a:pPr>
            <a:r>
              <a:rPr lang="en-US" sz="7700" dirty="0" smtClean="0"/>
              <a:t>Jesus Christ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8494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76200"/>
            <a:ext cx="6248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</a:t>
            </a:r>
            <a:r>
              <a:rPr lang="en-US" sz="6700" dirty="0" smtClean="0">
                <a:solidFill>
                  <a:schemeClr val="tx1"/>
                </a:solidFill>
              </a:rPr>
              <a:t>AFFIRMATIONS</a:t>
            </a:r>
            <a:r>
              <a:rPr lang="en-US" sz="6700" dirty="0" smtClean="0"/>
              <a:t>  </a:t>
            </a: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mtClean="0"/>
              <a:t>                </a:t>
            </a:r>
            <a:r>
              <a:rPr lang="en-US" sz="6500" b="1" smtClean="0"/>
              <a:t>WHOLENESS </a:t>
            </a:r>
            <a:endParaRPr lang="en-US" sz="6500" b="1" dirty="0" smtClean="0"/>
          </a:p>
          <a:p>
            <a:pPr marL="68580" indent="0">
              <a:buNone/>
            </a:pPr>
            <a:r>
              <a:rPr lang="en-US" sz="4800" dirty="0" smtClean="0"/>
              <a:t>Jesus completes me.</a:t>
            </a:r>
          </a:p>
          <a:p>
            <a:pPr marL="68580" indent="0">
              <a:buNone/>
            </a:pPr>
            <a:r>
              <a:rPr lang="en-US" sz="4800" dirty="0" smtClean="0"/>
              <a:t>With Jesus, there is nothing missing, nothing lacking, and nothing broken</a:t>
            </a:r>
          </a:p>
          <a:p>
            <a:pPr marL="68580" indent="0">
              <a:buNone/>
            </a:pPr>
            <a:r>
              <a:rPr lang="en-US" sz="4800" dirty="0" smtClean="0"/>
              <a:t>Jesus makes me whole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38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 </a:t>
            </a:r>
            <a:r>
              <a:rPr lang="en-US" sz="8800" dirty="0" smtClean="0">
                <a:solidFill>
                  <a:schemeClr val="tx1"/>
                </a:solidFill>
              </a:rPr>
              <a:t>HOPE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4800" dirty="0" smtClean="0"/>
              <a:t>Everything is in God’s control.</a:t>
            </a:r>
          </a:p>
          <a:p>
            <a:pPr marL="68580" indent="0">
              <a:buNone/>
            </a:pPr>
            <a:r>
              <a:rPr lang="en-US" sz="4800" dirty="0" smtClean="0"/>
              <a:t>I belong to God.</a:t>
            </a:r>
          </a:p>
          <a:p>
            <a:pPr marL="68580" indent="0">
              <a:buNone/>
            </a:pPr>
            <a:r>
              <a:rPr lang="en-US" sz="4800" dirty="0" smtClean="0"/>
              <a:t>He cares for me and causes all things to work together for my good.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75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8000" dirty="0" smtClean="0">
                <a:solidFill>
                  <a:schemeClr val="tx1"/>
                </a:solidFill>
              </a:rPr>
              <a:t>SECURITY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sz="6900" dirty="0" smtClean="0"/>
              <a:t>I have a place of rest is Jesus</a:t>
            </a:r>
          </a:p>
          <a:p>
            <a:pPr marL="68580" indent="0">
              <a:buNone/>
            </a:pPr>
            <a:endParaRPr lang="en-US" sz="6900" dirty="0" smtClean="0"/>
          </a:p>
          <a:p>
            <a:pPr marL="68580" indent="0">
              <a:buNone/>
            </a:pPr>
            <a:r>
              <a:rPr lang="en-US" sz="6900" dirty="0" smtClean="0"/>
              <a:t>I have full confidence in the finished work of the cross</a:t>
            </a:r>
          </a:p>
          <a:p>
            <a:pPr marL="68580" indent="0">
              <a:buNone/>
            </a:pPr>
            <a:endParaRPr lang="en-US" sz="6900" dirty="0" smtClean="0"/>
          </a:p>
          <a:p>
            <a:pPr marL="68580" indent="0">
              <a:buNone/>
            </a:pPr>
            <a:r>
              <a:rPr lang="en-US" sz="6900" dirty="0" smtClean="0"/>
              <a:t>He has given me total victory</a:t>
            </a:r>
          </a:p>
          <a:p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3483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chemeClr val="tx1"/>
                </a:solidFill>
              </a:rPr>
              <a:t>PURPOSE</a:t>
            </a:r>
            <a:endParaRPr lang="en-US" sz="8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US" sz="5400" dirty="0" smtClean="0"/>
              <a:t>God has a plan for my life</a:t>
            </a:r>
          </a:p>
          <a:p>
            <a:pPr marL="68580" indent="0">
              <a:buNone/>
            </a:pPr>
            <a:r>
              <a:rPr lang="en-US" sz="5400" dirty="0" smtClean="0"/>
              <a:t>His plan is for my good and it is for His Glory</a:t>
            </a:r>
          </a:p>
          <a:p>
            <a:pPr marL="68580" indent="0">
              <a:buNone/>
            </a:pPr>
            <a:r>
              <a:rPr lang="en-US" sz="5400" dirty="0" smtClean="0"/>
              <a:t>I am uniquely qualified to fulfill the plan that God has for 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27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137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MISSION             STATEMENT</vt:lpstr>
      <vt:lpstr> OUR MISSION</vt:lpstr>
      <vt:lpstr>                           AFFIRMATIONS  </vt:lpstr>
      <vt:lpstr> HOPE</vt:lpstr>
      <vt:lpstr>  SECURITY</vt:lpstr>
      <vt:lpstr>PURPOSE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STATEMENT</dc:title>
  <dc:creator>Clarence A.L. Williams</dc:creator>
  <cp:lastModifiedBy>Clarence A.L. Williams</cp:lastModifiedBy>
  <cp:revision>16</cp:revision>
  <dcterms:created xsi:type="dcterms:W3CDTF">2015-08-30T23:36:44Z</dcterms:created>
  <dcterms:modified xsi:type="dcterms:W3CDTF">2015-09-12T19:56:24Z</dcterms:modified>
</cp:coreProperties>
</file>